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7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912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463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133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433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381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65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19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031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485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464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254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tx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4C2C3-250D-412A-A065-0FBF27E675A5}" type="datetimeFigureOut">
              <a:rPr lang="es-CO" smtClean="0"/>
              <a:t>11/08/2012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5346A-580C-40C4-B8AD-34152FA983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77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25606" y="2505670"/>
            <a:ext cx="409278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Forte" pitchFamily="66" charset="0"/>
              </a:rPr>
              <a:t>la </a:t>
            </a:r>
            <a:r>
              <a:rPr lang="es-ES" sz="9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Forte" pitchFamily="66" charset="0"/>
              </a:rPr>
              <a:t>uvr</a:t>
            </a:r>
            <a:endParaRPr lang="es-CO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53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92488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/>
              <a:t> </a:t>
            </a:r>
            <a:r>
              <a:rPr lang="es-ES" b="1" dirty="0">
                <a:solidFill>
                  <a:schemeClr val="bg1"/>
                </a:solidFill>
                <a:latin typeface="Tekton Pro" pitchFamily="34" charset="0"/>
              </a:rPr>
              <a:t>La UVR es una unidad de cuenta usada para calcular el costo de los créditos de vivienda que le permite a las entidades financieras mantener el poder adquisitivo del dinero prestado</a:t>
            </a:r>
            <a:r>
              <a:rPr lang="es-ES" b="1" dirty="0" smtClean="0">
                <a:solidFill>
                  <a:schemeClr val="bg1"/>
                </a:solidFill>
                <a:latin typeface="Tekton Pro" pitchFamily="34" charset="0"/>
              </a:rPr>
              <a:t>.</a:t>
            </a:r>
          </a:p>
          <a:p>
            <a:pPr marL="0" indent="0" algn="ctr">
              <a:buNone/>
            </a:pPr>
            <a:endParaRPr lang="es-ES" b="1" dirty="0">
              <a:solidFill>
                <a:schemeClr val="bg1"/>
              </a:solidFill>
              <a:latin typeface="Tekton Pro" pitchFamily="34" charset="0"/>
            </a:endParaRPr>
          </a:p>
          <a:p>
            <a:pPr marL="0" indent="0" algn="ctr">
              <a:buNone/>
            </a:pPr>
            <a:r>
              <a:rPr lang="es-ES" b="1" dirty="0">
                <a:solidFill>
                  <a:schemeClr val="bg1"/>
                </a:solidFill>
                <a:latin typeface="Tekton Pro" pitchFamily="34" charset="0"/>
              </a:rPr>
              <a:t>La metodología usada para calcular la UVR fue establecida por la Junta Directiva del Banco de la República</a:t>
            </a:r>
          </a:p>
          <a:p>
            <a:endParaRPr lang="es-CO" dirty="0"/>
          </a:p>
        </p:txBody>
      </p:sp>
      <p:sp>
        <p:nvSpPr>
          <p:cNvPr id="5" name="4 Rectángulo"/>
          <p:cNvSpPr/>
          <p:nvPr/>
        </p:nvSpPr>
        <p:spPr>
          <a:xfrm>
            <a:off x="2627784" y="662903"/>
            <a:ext cx="3403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Forte" pitchFamily="66" charset="0"/>
              </a:rPr>
              <a:t>¿QUE ES?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97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Familiar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</dc:creator>
  <cp:lastModifiedBy>Daniela</cp:lastModifiedBy>
  <cp:revision>1</cp:revision>
  <dcterms:created xsi:type="dcterms:W3CDTF">2012-08-11T00:44:25Z</dcterms:created>
  <dcterms:modified xsi:type="dcterms:W3CDTF">2012-08-11T00:52:24Z</dcterms:modified>
</cp:coreProperties>
</file>